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509" r:id="rId2"/>
    <p:sldId id="1526" r:id="rId3"/>
    <p:sldId id="1527" r:id="rId4"/>
    <p:sldId id="1528" r:id="rId5"/>
    <p:sldId id="1529" r:id="rId6"/>
    <p:sldId id="1530" r:id="rId7"/>
    <p:sldId id="1531" r:id="rId8"/>
    <p:sldId id="1532" r:id="rId9"/>
    <p:sldId id="153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546" y="2537943"/>
            <a:ext cx="8822029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406. JESUH IN HONG GUM HI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Jesus Saves!</a:t>
            </a:r>
          </a:p>
          <a:p>
            <a:r>
              <a:rPr lang="en-US" sz="1500" dirty="0" err="1"/>
              <a:t>Sawl</a:t>
            </a:r>
            <a:r>
              <a:rPr lang="en-US" sz="1500" dirty="0"/>
              <a:t>. 16:31</a:t>
            </a:r>
          </a:p>
          <a:p>
            <a:r>
              <a:rPr lang="en-US" sz="1500" dirty="0"/>
              <a:t>Priscilla Jane Owens, 1829-1907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 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052343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gum hi!”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inla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gum hi!”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142458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inla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gungal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gum hi!”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75651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Gunpi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gum hi!”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Gamla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kiang gen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gum hi!”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814445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Tuikulh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gal-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gum hi!”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744161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gum hi!”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gum hi!”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185008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ngaihsun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gum hi!”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632018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gum hi!”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gum hi!”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952233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phelna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in-la;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lasakna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gum hi!”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051724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269</Words>
  <Application>Microsoft Office PowerPoint</Application>
  <PresentationFormat>On-screen Show (4:3)</PresentationFormat>
  <Paragraphs>50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406. JESUH IN HONG GUM HI</vt:lpstr>
      <vt:lpstr>1</vt:lpstr>
      <vt:lpstr>PowerPoint Presentation</vt:lpstr>
      <vt:lpstr>2</vt:lpstr>
      <vt:lpstr>PowerPoint Presentation</vt:lpstr>
      <vt:lpstr>3</vt:lpstr>
      <vt:lpstr>PowerPoint Presentation</vt:lpstr>
      <vt:lpstr>4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2018-12-15T07:01:03Z</dcterms:modified>
</cp:coreProperties>
</file>